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9" r:id="rId22"/>
    <p:sldId id="274" r:id="rId23"/>
    <p:sldId id="275" r:id="rId24"/>
    <p:sldId id="276" r:id="rId25"/>
    <p:sldId id="277" r:id="rId26"/>
    <p:sldId id="278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C73D-26A8-470F-8C19-BD9425F22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939C3-9095-41D5-8039-4CC48A68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F9877-1196-4533-9815-27524ED4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2455-F972-4A36-9178-40A65833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A5C7-3E97-479E-A7CC-7404C1BC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968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186E-4212-4343-AC0F-01BF1DA1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629A8-6892-4D02-AF18-B9155AC55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C48DE-7200-4B83-93A5-730A8C7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81441-3036-4A58-945F-8B4939BF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BA57-A8CD-40DC-BA42-12D33F07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15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0411D-3C42-4759-BC30-AF6FEC90D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8F987-8FA3-4E9A-975A-49AAE5E2C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B05A0-5F63-44C5-BAB6-A6CEADC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BF163-B9B4-4D9D-84E2-A3130D0A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5B774-3E59-4EC5-BA90-7E9D7E5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4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545F-5F99-4A7F-B0AC-F2CD5C4D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2ADA-100C-4B48-8CE4-B86EAB934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E847C-810D-4F4D-B54F-B963BF26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9E7DF-835B-4F6B-BF34-7EEA890F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4501-E3CC-41E9-B43D-0064D949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25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13B8-F901-49F6-B3B6-2D6AC037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79531-12CC-4A01-9274-07966DB58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3027D-30B1-4A76-8E0E-81DFFBE4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D437-FD72-4C29-ACBF-3FCF5400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D18D-FE91-4758-99F9-AA196AFE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76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8AC8-E474-4C8A-B075-1797B5B3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F345-49DA-421D-A13E-4D9D01348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EAE7D-5351-4FF1-AB3A-547C6234B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045DD-E034-47F8-AC4D-2B213321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D4E06-7F79-4067-8EF0-A68AF423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B9CF7-8FEB-493F-8D9E-9B61FC5A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265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51FD-E640-4F9F-BE18-C2E58AB8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6CF30-2C30-4AA6-9C11-550837562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5090D-FDEA-4FA6-A18E-DACA7093B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2AF3C-7A1A-4726-B56C-0F1CB7E37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5A9B0-5D28-4AEB-A377-7568D3BAF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387E3-F94F-4ECA-85FF-67D73D3A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8AE3A-5CD6-4A6E-BCF3-7E6B9BBE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E9540-3941-4D2F-A0A6-C0877CE9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6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4B1-833D-4BB2-ADC7-E9DDD158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A49C7-9C4F-43DC-A21F-1F3227C7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C711A-A096-485E-B59E-240A7E4C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35AC6-BE11-415D-AB0C-1CE1D1CC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91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2B18A-ED3A-4666-9CDA-C66BE82C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CBEED-677D-4C43-83C3-4A0A6127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3C0AA-9AAC-4544-A854-DE086E3B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1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9032-0E71-45F7-AF05-19CEC3DC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4422-9DD0-4525-8F75-8B568E1D0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34D08-5661-41C2-BA0A-784E531F5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D2B8-FEE1-442E-A9F6-F7D47A13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5D1A-C300-441D-863B-E9A79D62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AFF4-76E4-4701-B269-88C3AA23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6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0037-3756-4090-8A33-2533B314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DAE969-6A2B-4A2B-A9A7-B2E7FE530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67FC0-4A95-4D01-A9FF-AA0379102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37F3A-5C73-4BAA-955E-49A438A0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863DD-17E8-4CBC-84D3-4DAE2D0D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D024E-4305-44A3-BB59-25D232B4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59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1E3A1-F7E0-47BE-8D8A-FAA889FE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F774-AA78-4B57-9A46-A28EE3F5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9527-B52C-4579-95AF-F9A012D8F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19AD-4DD2-4087-BAB1-621018279B85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EE982-ECD9-4044-9EA1-C8E65A332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3CA6-3D08-44A4-843E-D01C59E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5D0AC-4CBC-43D9-9168-9D2A7B4C01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268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4147EB89-4C73-4370-955C-A45F92631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95" b="123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5483C-4654-454A-A2A8-CB70CDEED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ESRI Dashboarding, Insights, and Story Maps</a:t>
            </a:r>
          </a:p>
        </p:txBody>
      </p:sp>
    </p:spTree>
    <p:extLst>
      <p:ext uri="{BB962C8B-B14F-4D97-AF65-F5344CB8AC3E}">
        <p14:creationId xmlns:p14="http://schemas.microsoft.com/office/powerpoint/2010/main" val="118462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D32655-F52B-4BF6-AE6A-EA66852A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9" y="799965"/>
            <a:ext cx="11722702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8FEC395-ACEB-40F6-8D77-0C2E6F095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8" y="768213"/>
            <a:ext cx="11551244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F4CB8AF-2B95-47EC-B5C6-7E85E59D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0" y="876169"/>
            <a:ext cx="11487740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F37268-A06F-4BBF-9A0B-D6681A82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4" y="796789"/>
            <a:ext cx="11494091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C3AE2E5-FEF0-4F36-ADDC-E674B3247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5" y="828541"/>
            <a:ext cx="11468689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0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521F0BC-D6AB-420F-B543-72C622A4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5" y="834891"/>
            <a:ext cx="11455989" cy="51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42442B-8A03-484B-9931-091207193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2" y="520550"/>
            <a:ext cx="11570295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3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550BE46-FCEA-4432-B95A-AD34C8D1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7" y="825366"/>
            <a:ext cx="11602046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8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D612E-03D9-43E8-B73E-8824D519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CA" sz="3600">
                <a:solidFill>
                  <a:srgbClr val="FFFFFF"/>
                </a:solidFill>
              </a:rPr>
              <a:t>Dashboard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15DACF5-AF19-4B98-A83C-7B30A8B1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707233"/>
            <a:ext cx="6780700" cy="34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5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EF5B18EB-ABF6-4251-B33C-EEA5945C6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7431" b="8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09194-1A05-464F-8072-FEF3AB1B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40074"/>
            <a:ext cx="9144000" cy="27778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ArcGIS Insights Snapshots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(ArcGIS Link - https://insights.arcgis.com/#/edit/69596c528f11487894857b06c8e184c3)</a:t>
            </a:r>
          </a:p>
        </p:txBody>
      </p:sp>
    </p:spTree>
    <p:extLst>
      <p:ext uri="{BB962C8B-B14F-4D97-AF65-F5344CB8AC3E}">
        <p14:creationId xmlns:p14="http://schemas.microsoft.com/office/powerpoint/2010/main" val="1714626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F106-3B4E-474D-B1F1-59FE9B0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 err="1">
                <a:solidFill>
                  <a:srgbClr val="111111"/>
                </a:solidFill>
                <a:effectLst/>
                <a:latin typeface="Helvetica Neue"/>
              </a:rPr>
              <a:t>StoryMap</a:t>
            </a:r>
            <a:r>
              <a:rPr lang="en-CA" b="0" i="0" dirty="0">
                <a:solidFill>
                  <a:srgbClr val="111111"/>
                </a:solidFill>
                <a:effectLst/>
                <a:latin typeface="Helvetica Neue"/>
              </a:rPr>
              <a:t> Snapshots</a:t>
            </a:r>
            <a:endParaRPr lang="en-CA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EA2B89-52AF-449D-9D6F-705123DB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1690688"/>
            <a:ext cx="10863943" cy="46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8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40B6FCF-3555-44CF-8B05-F1323723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76063"/>
            <a:ext cx="12160875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1B096F-8738-44C1-BF2C-FA59E115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50"/>
            <a:ext cx="12192000" cy="63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0D2996-0F6C-4BF4-868F-8E2F3F95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990E7F9-6100-40BA-8294-26A7EA0B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0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ator flag on a city map">
            <a:extLst>
              <a:ext uri="{FF2B5EF4-FFF2-40B4-BE49-F238E27FC236}">
                <a16:creationId xmlns:a16="http://schemas.microsoft.com/office/drawing/2014/main" id="{A8066D6C-5A7B-4064-BA38-189AD18A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00965-39B3-48B0-A51C-3D80C557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StotyMap Link : https://arcg.is/1SzS9n1</a:t>
            </a:r>
          </a:p>
        </p:txBody>
      </p:sp>
    </p:spTree>
    <p:extLst>
      <p:ext uri="{BB962C8B-B14F-4D97-AF65-F5344CB8AC3E}">
        <p14:creationId xmlns:p14="http://schemas.microsoft.com/office/powerpoint/2010/main" val="228973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E0DBB267-C80F-4113-829F-F09A60F3D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3" b="13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DE55F-979F-499A-82EF-AA2352CC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59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F2F015F-75B3-47AB-987A-B5936D15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" y="520550"/>
            <a:ext cx="12046569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8DE23C-A4A4-40E0-969C-1FE8E125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8" y="825366"/>
            <a:ext cx="11563944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6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750566E-766B-41A6-809F-87FC63D3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0" y="749162"/>
            <a:ext cx="11646499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8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0E14285-521C-4DE2-9362-059D74EEB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4" y="863468"/>
            <a:ext cx="11494091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ABF5D3-7336-4E29-96F1-5EC74669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3" y="761863"/>
            <a:ext cx="11532193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FEDD45-1571-4705-9BCE-DE34F75D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3" y="758688"/>
            <a:ext cx="11532193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C5B1EC-B33E-4846-B9B1-CCC70CEDB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2" y="819016"/>
            <a:ext cx="11582995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D3D04AF4B6FA428C2D35F1EC026F5C" ma:contentTypeVersion="10" ma:contentTypeDescription="Create a new document." ma:contentTypeScope="" ma:versionID="6d08f3336724034335535eb5bf4a1190">
  <xsd:schema xmlns:xsd="http://www.w3.org/2001/XMLSchema" xmlns:xs="http://www.w3.org/2001/XMLSchema" xmlns:p="http://schemas.microsoft.com/office/2006/metadata/properties" xmlns:ns3="f13affd4-8e0c-4995-80b6-52aca275b1d3" xmlns:ns4="fd381131-a2bd-4253-bc63-dff812e307ed" targetNamespace="http://schemas.microsoft.com/office/2006/metadata/properties" ma:root="true" ma:fieldsID="20e8678a9ecf883df260e4250da5638d" ns3:_="" ns4:_="">
    <xsd:import namespace="f13affd4-8e0c-4995-80b6-52aca275b1d3"/>
    <xsd:import namespace="fd381131-a2bd-4253-bc63-dff812e307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affd4-8e0c-4995-80b6-52aca275b1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81131-a2bd-4253-bc63-dff812e30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823F40-996C-4C57-990F-D38C921447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3affd4-8e0c-4995-80b6-52aca275b1d3"/>
    <ds:schemaRef ds:uri="fd381131-a2bd-4253-bc63-dff812e30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75267F-33D9-4297-B124-B9CC565EFBE3}">
  <ds:schemaRefs>
    <ds:schemaRef ds:uri="http://schemas.microsoft.com/office/2006/documentManagement/types"/>
    <ds:schemaRef ds:uri="http://purl.org/dc/elements/1.1/"/>
    <ds:schemaRef ds:uri="fd381131-a2bd-4253-bc63-dff812e307ed"/>
    <ds:schemaRef ds:uri="http://purl.org/dc/terms/"/>
    <ds:schemaRef ds:uri="http://purl.org/dc/dcmitype/"/>
    <ds:schemaRef ds:uri="f13affd4-8e0c-4995-80b6-52aca275b1d3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695286D-13B0-4463-B64A-BE86D281D1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44</Words>
  <Application>Microsoft Office PowerPoint</Application>
  <PresentationFormat>Widescreen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Office Theme</vt:lpstr>
      <vt:lpstr>ESRI Dashboarding, Insights, and Story Maps</vt:lpstr>
      <vt:lpstr>StoryMap 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ArcGIS Insights Snapshots  (ArcGIS Link - https://insights.arcgis.com/#/edit/69596c528f11487894857b06c8e184c3)</vt:lpstr>
      <vt:lpstr>PowerPoint Presentation</vt:lpstr>
      <vt:lpstr>PowerPoint Presentation</vt:lpstr>
      <vt:lpstr>PowerPoint Presentation</vt:lpstr>
      <vt:lpstr>PowerPoint Presentation</vt:lpstr>
      <vt:lpstr>StotyMap Link : https://arcg.is/1SzS9n1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ESRI Dashboarding, Insights, and Story Maps</dc:title>
  <dc:creator>Sujeevan Shanmugarajah</dc:creator>
  <cp:lastModifiedBy>Sujeevan Shanmugarajah</cp:lastModifiedBy>
  <cp:revision>2</cp:revision>
  <dcterms:created xsi:type="dcterms:W3CDTF">2021-12-11T04:19:37Z</dcterms:created>
  <dcterms:modified xsi:type="dcterms:W3CDTF">2022-01-09T04:29:58Z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0x010100DBD3D04AF4B6FA428C2D35F1EC026F5C</vt:lpwstr>
  </property>
</Properties>
</file>